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0" r:id="rId4"/>
    <p:sldId id="257" r:id="rId5"/>
    <p:sldId id="259" r:id="rId6"/>
    <p:sldId id="258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D3FE-4918-404D-AEFA-BAE8470D3FEF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3F749-0EC9-4161-8C90-7ABF5E462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413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D3FE-4918-404D-AEFA-BAE8470D3FEF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3F749-0EC9-4161-8C90-7ABF5E462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983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D3FE-4918-404D-AEFA-BAE8470D3FEF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3F749-0EC9-4161-8C90-7ABF5E462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129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D3FE-4918-404D-AEFA-BAE8470D3FEF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3F749-0EC9-4161-8C90-7ABF5E462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316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D3FE-4918-404D-AEFA-BAE8470D3FEF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3F749-0EC9-4161-8C90-7ABF5E462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818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D3FE-4918-404D-AEFA-BAE8470D3FEF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3F749-0EC9-4161-8C90-7ABF5E462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690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D3FE-4918-404D-AEFA-BAE8470D3FEF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3F749-0EC9-4161-8C90-7ABF5E462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876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D3FE-4918-404D-AEFA-BAE8470D3FEF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3F749-0EC9-4161-8C90-7ABF5E462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396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D3FE-4918-404D-AEFA-BAE8470D3FEF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3F749-0EC9-4161-8C90-7ABF5E462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256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D3FE-4918-404D-AEFA-BAE8470D3FEF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3F749-0EC9-4161-8C90-7ABF5E462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462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D3FE-4918-404D-AEFA-BAE8470D3FEF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3F749-0EC9-4161-8C90-7ABF5E462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758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6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BD3FE-4918-404D-AEFA-BAE8470D3FEF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3F749-0EC9-4161-8C90-7ABF5E462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598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96752"/>
            <a:ext cx="7772400" cy="5040560"/>
          </a:xfrm>
        </p:spPr>
        <p:txBody>
          <a:bodyPr>
            <a:noAutofit/>
          </a:bodyPr>
          <a:lstStyle/>
          <a:p>
            <a:pPr algn="r"/>
            <a:r>
              <a:rPr lang="ru-RU" sz="5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Приготовление </a:t>
            </a:r>
            <a:br>
              <a:rPr lang="ru-RU" sz="5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5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обедов </a:t>
            </a:r>
            <a:br>
              <a:rPr lang="ru-RU" sz="5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5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 школьной </a:t>
            </a:r>
            <a:br>
              <a:rPr lang="ru-RU" sz="5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5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столовой </a:t>
            </a:r>
            <a:br>
              <a:rPr lang="ru-RU" sz="5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5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МБОУ «Рудницкая СОШ»</a:t>
            </a:r>
            <a:endParaRPr lang="ru-RU" sz="5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88640"/>
            <a:ext cx="8496944" cy="64807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Всероссийский конкурс «Лучшая столовая школы» - 2021</a:t>
            </a:r>
            <a:endParaRPr lang="ru-RU" sz="28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340768"/>
            <a:ext cx="2238375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01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Техническое оборудование столовой</a:t>
            </a:r>
            <a:endParaRPr lang="ru-RU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95536" y="980728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Электрические плиты</a:t>
            </a:r>
            <a:endParaRPr lang="ru-RU" sz="32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28800"/>
            <a:ext cx="3667265" cy="2232248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755576" y="5733256"/>
            <a:ext cx="3384376" cy="63976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Раздаточный  стол</a:t>
            </a:r>
            <a:endParaRPr lang="ru-RU" sz="32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620490"/>
            <a:ext cx="3456384" cy="2197842"/>
          </a:xfrm>
        </p:spPr>
      </p:pic>
      <p:sp>
        <p:nvSpPr>
          <p:cNvPr id="11" name="Текст 6"/>
          <p:cNvSpPr txBox="1">
            <a:spLocks/>
          </p:cNvSpPr>
          <p:nvPr/>
        </p:nvSpPr>
        <p:spPr>
          <a:xfrm>
            <a:off x="4868416" y="980728"/>
            <a:ext cx="4041775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Разделочные столы</a:t>
            </a:r>
            <a:endParaRPr lang="ru-RU" sz="32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2" name="Объект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077072"/>
            <a:ext cx="3278671" cy="245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614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Приготовление мясных блюд</a:t>
            </a:r>
            <a:endParaRPr lang="ru-RU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67" y="1611099"/>
            <a:ext cx="6769266" cy="4504165"/>
          </a:xfrm>
        </p:spPr>
      </p:pic>
    </p:spTree>
    <p:extLst>
      <p:ext uri="{BB962C8B-B14F-4D97-AF65-F5344CB8AC3E}">
        <p14:creationId xmlns:p14="http://schemas.microsoft.com/office/powerpoint/2010/main" val="2472991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Приготовление фрикаделек</a:t>
            </a:r>
            <a:endParaRPr lang="ru-RU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916832"/>
            <a:ext cx="4038600" cy="315941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88840"/>
            <a:ext cx="4038600" cy="3096344"/>
          </a:xfrm>
        </p:spPr>
      </p:pic>
    </p:spTree>
    <p:extLst>
      <p:ext uri="{BB962C8B-B14F-4D97-AF65-F5344CB8AC3E}">
        <p14:creationId xmlns:p14="http://schemas.microsoft.com/office/powerpoint/2010/main" val="1338025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Приготовление рагу из курицы</a:t>
            </a:r>
            <a:endParaRPr lang="ru-RU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28" y="1268760"/>
            <a:ext cx="3847600" cy="2474226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732" y="4005064"/>
            <a:ext cx="4038600" cy="2448272"/>
          </a:xfrm>
        </p:spPr>
      </p:pic>
      <p:pic>
        <p:nvPicPr>
          <p:cNvPr id="8" name="Объект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268760"/>
            <a:ext cx="4038600" cy="247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67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Приготовление овощных блюд</a:t>
            </a:r>
            <a:endParaRPr lang="ru-RU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12776"/>
            <a:ext cx="7215828" cy="4824536"/>
          </a:xfrm>
        </p:spPr>
      </p:pic>
    </p:spTree>
    <p:extLst>
      <p:ext uri="{BB962C8B-B14F-4D97-AF65-F5344CB8AC3E}">
        <p14:creationId xmlns:p14="http://schemas.microsoft.com/office/powerpoint/2010/main" val="1015213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Работа в овощном цехе</a:t>
            </a:r>
            <a:endParaRPr lang="ru-RU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11947"/>
            <a:ext cx="4038600" cy="257709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933056"/>
            <a:ext cx="3894511" cy="2691392"/>
          </a:xfrm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178" y="1196751"/>
            <a:ext cx="3790462" cy="257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21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Приготовление обеда к  раздаче</a:t>
            </a:r>
            <a:endParaRPr lang="ru-RU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84784"/>
            <a:ext cx="3744416" cy="237872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556792"/>
            <a:ext cx="4038600" cy="2272747"/>
          </a:xfrm>
        </p:spPr>
      </p:pic>
      <p:pic>
        <p:nvPicPr>
          <p:cNvPr id="7" name="Объект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168" y="4149080"/>
            <a:ext cx="3287799" cy="227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31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ПРИЯТНОГО АППЕТИТА</a:t>
            </a:r>
            <a:endParaRPr lang="ru-RU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ОБЕД 1-4 КЛАССЫ</a:t>
            </a:r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26" name="Picture 2" descr="C:\Users\NASTYA\Desktop\школьная столовая\видеоролик\IMG_20211019_1045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635448"/>
            <a:ext cx="4040188" cy="3030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ОБЕД 5-11 КЛАССЫ</a:t>
            </a:r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27" name="Picture 3" descr="C:\Users\NASTYA\Desktop\школьная столовая\видеоролик\IMG_20211019_11505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5025" y="2634853"/>
            <a:ext cx="4041775" cy="303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0159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47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Приготовление  обедов  в школьной  столовой  МБОУ «Рудницкая СОШ»</vt:lpstr>
      <vt:lpstr>Техническое оборудование столовой</vt:lpstr>
      <vt:lpstr>Приготовление мясных блюд</vt:lpstr>
      <vt:lpstr>Приготовление фрикаделек</vt:lpstr>
      <vt:lpstr>Приготовление рагу из курицы</vt:lpstr>
      <vt:lpstr>Приготовление овощных блюд</vt:lpstr>
      <vt:lpstr>Работа в овощном цехе</vt:lpstr>
      <vt:lpstr>Приготовление обеда к  раздаче</vt:lpstr>
      <vt:lpstr>ПРИЯТНОГО АППЕТИТА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Приготовление  обедов  в школьной  столовой  МБОУ «Рудницкая СОШ»</dc:title>
  <dc:creator>NASTYA</dc:creator>
  <cp:lastModifiedBy>NASTYA</cp:lastModifiedBy>
  <cp:revision>3</cp:revision>
  <dcterms:created xsi:type="dcterms:W3CDTF">2021-10-21T02:25:22Z</dcterms:created>
  <dcterms:modified xsi:type="dcterms:W3CDTF">2021-10-21T02:51:59Z</dcterms:modified>
</cp:coreProperties>
</file>